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94" r:id="rId8"/>
    <p:sldId id="293" r:id="rId9"/>
    <p:sldId id="292" r:id="rId10"/>
    <p:sldId id="291" r:id="rId11"/>
    <p:sldId id="295" r:id="rId12"/>
    <p:sldId id="289" r:id="rId13"/>
    <p:sldId id="296" r:id="rId14"/>
    <p:sldId id="290" r:id="rId15"/>
    <p:sldId id="297" r:id="rId16"/>
    <p:sldId id="298" r:id="rId17"/>
    <p:sldId id="288" r:id="rId18"/>
    <p:sldId id="28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23775-364E-4CD1-A663-E535BC1AA5AF}" v="125" dt="2022-11-23T12:01:55.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0" d="100"/>
          <a:sy n="70" d="100"/>
        </p:scale>
        <p:origin x="4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1BA23775-364E-4CD1-A663-E535BC1AA5AF}"/>
    <pc:docChg chg="undo custSel addSld delSld modSld sldOrd">
      <pc:chgData name="Ben Nienhuis" userId="2c6c04f1-77c7-44b5-a463-93386779ab63" providerId="ADAL" clId="{1BA23775-364E-4CD1-A663-E535BC1AA5AF}" dt="2022-11-23T12:09:26.690" v="589" actId="1076"/>
      <pc:docMkLst>
        <pc:docMk/>
      </pc:docMkLst>
      <pc:sldChg chg="addSp delSp modSp mod modAnim">
        <pc:chgData name="Ben Nienhuis" userId="2c6c04f1-77c7-44b5-a463-93386779ab63" providerId="ADAL" clId="{1BA23775-364E-4CD1-A663-E535BC1AA5AF}" dt="2022-11-22T14:21:14.066" v="120"/>
        <pc:sldMkLst>
          <pc:docMk/>
          <pc:sldMk cId="215421133" sldId="258"/>
        </pc:sldMkLst>
        <pc:spChg chg="add mod">
          <ac:chgData name="Ben Nienhuis" userId="2c6c04f1-77c7-44b5-a463-93386779ab63" providerId="ADAL" clId="{1BA23775-364E-4CD1-A663-E535BC1AA5AF}" dt="2022-11-22T14:17:14.076" v="100" actId="20577"/>
          <ac:spMkLst>
            <pc:docMk/>
            <pc:sldMk cId="215421133" sldId="258"/>
            <ac:spMk id="3" creationId="{5A934C84-C3AA-AC31-1C69-4BF91BFCB2CB}"/>
          </ac:spMkLst>
        </pc:spChg>
        <pc:spChg chg="mod">
          <ac:chgData name="Ben Nienhuis" userId="2c6c04f1-77c7-44b5-a463-93386779ab63" providerId="ADAL" clId="{1BA23775-364E-4CD1-A663-E535BC1AA5AF}" dt="2022-11-22T13:51:07.888" v="22" actId="6549"/>
          <ac:spMkLst>
            <pc:docMk/>
            <pc:sldMk cId="215421133" sldId="258"/>
            <ac:spMk id="5" creationId="{9CF49272-0FDC-33B9-CD27-EF3DC9B69745}"/>
          </ac:spMkLst>
        </pc:spChg>
        <pc:picChg chg="add del">
          <ac:chgData name="Ben Nienhuis" userId="2c6c04f1-77c7-44b5-a463-93386779ab63" providerId="ADAL" clId="{1BA23775-364E-4CD1-A663-E535BC1AA5AF}" dt="2022-11-22T14:18:44.010" v="102"/>
          <ac:picMkLst>
            <pc:docMk/>
            <pc:sldMk cId="215421133" sldId="258"/>
            <ac:picMk id="4" creationId="{D7ECCED4-BE8E-E01E-D63C-1B51E6A7E04B}"/>
          </ac:picMkLst>
        </pc:picChg>
        <pc:picChg chg="add mod">
          <ac:chgData name="Ben Nienhuis" userId="2c6c04f1-77c7-44b5-a463-93386779ab63" providerId="ADAL" clId="{1BA23775-364E-4CD1-A663-E535BC1AA5AF}" dt="2022-11-22T14:21:10.400" v="119" actId="14100"/>
          <ac:picMkLst>
            <pc:docMk/>
            <pc:sldMk cId="215421133" sldId="258"/>
            <ac:picMk id="7" creationId="{B13C9F26-AC12-A585-F0AD-7DC714304196}"/>
          </ac:picMkLst>
        </pc:picChg>
      </pc:sldChg>
      <pc:sldChg chg="del">
        <pc:chgData name="Ben Nienhuis" userId="2c6c04f1-77c7-44b5-a463-93386779ab63" providerId="ADAL" clId="{1BA23775-364E-4CD1-A663-E535BC1AA5AF}" dt="2022-11-22T14:08:01.787" v="34" actId="47"/>
        <pc:sldMkLst>
          <pc:docMk/>
          <pc:sldMk cId="1019442433" sldId="267"/>
        </pc:sldMkLst>
      </pc:sldChg>
      <pc:sldChg chg="del">
        <pc:chgData name="Ben Nienhuis" userId="2c6c04f1-77c7-44b5-a463-93386779ab63" providerId="ADAL" clId="{1BA23775-364E-4CD1-A663-E535BC1AA5AF}" dt="2022-11-22T13:51:18.154" v="30" actId="47"/>
        <pc:sldMkLst>
          <pc:docMk/>
          <pc:sldMk cId="4169686517" sldId="268"/>
        </pc:sldMkLst>
      </pc:sldChg>
      <pc:sldChg chg="del">
        <pc:chgData name="Ben Nienhuis" userId="2c6c04f1-77c7-44b5-a463-93386779ab63" providerId="ADAL" clId="{1BA23775-364E-4CD1-A663-E535BC1AA5AF}" dt="2022-11-22T13:51:16.924" v="29" actId="47"/>
        <pc:sldMkLst>
          <pc:docMk/>
          <pc:sldMk cId="4046168702" sldId="269"/>
        </pc:sldMkLst>
      </pc:sldChg>
      <pc:sldChg chg="del">
        <pc:chgData name="Ben Nienhuis" userId="2c6c04f1-77c7-44b5-a463-93386779ab63" providerId="ADAL" clId="{1BA23775-364E-4CD1-A663-E535BC1AA5AF}" dt="2022-11-22T13:51:15.298" v="28" actId="47"/>
        <pc:sldMkLst>
          <pc:docMk/>
          <pc:sldMk cId="2635744822" sldId="270"/>
        </pc:sldMkLst>
      </pc:sldChg>
      <pc:sldChg chg="del">
        <pc:chgData name="Ben Nienhuis" userId="2c6c04f1-77c7-44b5-a463-93386779ab63" providerId="ADAL" clId="{1BA23775-364E-4CD1-A663-E535BC1AA5AF}" dt="2022-11-22T13:51:12.307" v="23" actId="47"/>
        <pc:sldMkLst>
          <pc:docMk/>
          <pc:sldMk cId="1621341069" sldId="271"/>
        </pc:sldMkLst>
      </pc:sldChg>
      <pc:sldChg chg="del">
        <pc:chgData name="Ben Nienhuis" userId="2c6c04f1-77c7-44b5-a463-93386779ab63" providerId="ADAL" clId="{1BA23775-364E-4CD1-A663-E535BC1AA5AF}" dt="2022-11-22T13:51:12.886" v="24" actId="47"/>
        <pc:sldMkLst>
          <pc:docMk/>
          <pc:sldMk cId="1492004895" sldId="272"/>
        </pc:sldMkLst>
      </pc:sldChg>
      <pc:sldChg chg="del">
        <pc:chgData name="Ben Nienhuis" userId="2c6c04f1-77c7-44b5-a463-93386779ab63" providerId="ADAL" clId="{1BA23775-364E-4CD1-A663-E535BC1AA5AF}" dt="2022-11-22T13:51:14.073" v="26" actId="47"/>
        <pc:sldMkLst>
          <pc:docMk/>
          <pc:sldMk cId="3601999947" sldId="273"/>
        </pc:sldMkLst>
      </pc:sldChg>
      <pc:sldChg chg="del">
        <pc:chgData name="Ben Nienhuis" userId="2c6c04f1-77c7-44b5-a463-93386779ab63" providerId="ADAL" clId="{1BA23775-364E-4CD1-A663-E535BC1AA5AF}" dt="2022-11-22T13:51:14.714" v="27" actId="47"/>
        <pc:sldMkLst>
          <pc:docMk/>
          <pc:sldMk cId="3474053427" sldId="274"/>
        </pc:sldMkLst>
      </pc:sldChg>
      <pc:sldChg chg="del">
        <pc:chgData name="Ben Nienhuis" userId="2c6c04f1-77c7-44b5-a463-93386779ab63" providerId="ADAL" clId="{1BA23775-364E-4CD1-A663-E535BC1AA5AF}" dt="2022-11-22T14:07:59.738" v="32" actId="47"/>
        <pc:sldMkLst>
          <pc:docMk/>
          <pc:sldMk cId="2065933947" sldId="276"/>
        </pc:sldMkLst>
      </pc:sldChg>
      <pc:sldChg chg="del">
        <pc:chgData name="Ben Nienhuis" userId="2c6c04f1-77c7-44b5-a463-93386779ab63" providerId="ADAL" clId="{1BA23775-364E-4CD1-A663-E535BC1AA5AF}" dt="2022-11-22T14:08:00.733" v="33" actId="47"/>
        <pc:sldMkLst>
          <pc:docMk/>
          <pc:sldMk cId="512942265" sldId="277"/>
        </pc:sldMkLst>
      </pc:sldChg>
      <pc:sldChg chg="del">
        <pc:chgData name="Ben Nienhuis" userId="2c6c04f1-77c7-44b5-a463-93386779ab63" providerId="ADAL" clId="{1BA23775-364E-4CD1-A663-E535BC1AA5AF}" dt="2022-11-22T13:51:13.495" v="25" actId="47"/>
        <pc:sldMkLst>
          <pc:docMk/>
          <pc:sldMk cId="2571069451" sldId="278"/>
        </pc:sldMkLst>
      </pc:sldChg>
      <pc:sldChg chg="del">
        <pc:chgData name="Ben Nienhuis" userId="2c6c04f1-77c7-44b5-a463-93386779ab63" providerId="ADAL" clId="{1BA23775-364E-4CD1-A663-E535BC1AA5AF}" dt="2022-11-22T14:07:58.497" v="31" actId="47"/>
        <pc:sldMkLst>
          <pc:docMk/>
          <pc:sldMk cId="122132207" sldId="282"/>
        </pc:sldMkLst>
      </pc:sldChg>
      <pc:sldChg chg="del">
        <pc:chgData name="Ben Nienhuis" userId="2c6c04f1-77c7-44b5-a463-93386779ab63" providerId="ADAL" clId="{1BA23775-364E-4CD1-A663-E535BC1AA5AF}" dt="2022-11-22T14:16:35.517" v="95" actId="2696"/>
        <pc:sldMkLst>
          <pc:docMk/>
          <pc:sldMk cId="3622775429" sldId="283"/>
        </pc:sldMkLst>
      </pc:sldChg>
      <pc:sldChg chg="del">
        <pc:chgData name="Ben Nienhuis" userId="2c6c04f1-77c7-44b5-a463-93386779ab63" providerId="ADAL" clId="{1BA23775-364E-4CD1-A663-E535BC1AA5AF}" dt="2022-11-22T14:08:02.623" v="35" actId="47"/>
        <pc:sldMkLst>
          <pc:docMk/>
          <pc:sldMk cId="675109559" sldId="284"/>
        </pc:sldMkLst>
      </pc:sldChg>
      <pc:sldChg chg="addSp delSp modSp add del mod">
        <pc:chgData name="Ben Nienhuis" userId="2c6c04f1-77c7-44b5-a463-93386779ab63" providerId="ADAL" clId="{1BA23775-364E-4CD1-A663-E535BC1AA5AF}" dt="2022-11-23T11:12:10.218" v="429" actId="1076"/>
        <pc:sldMkLst>
          <pc:docMk/>
          <pc:sldMk cId="1379743030" sldId="285"/>
        </pc:sldMkLst>
        <pc:spChg chg="mod">
          <ac:chgData name="Ben Nienhuis" userId="2c6c04f1-77c7-44b5-a463-93386779ab63" providerId="ADAL" clId="{1BA23775-364E-4CD1-A663-E535BC1AA5AF}" dt="2022-11-23T11:04:56.667" v="423" actId="20577"/>
          <ac:spMkLst>
            <pc:docMk/>
            <pc:sldMk cId="1379743030" sldId="285"/>
            <ac:spMk id="5" creationId="{9CF49272-0FDC-33B9-CD27-EF3DC9B69745}"/>
          </ac:spMkLst>
        </pc:spChg>
        <pc:picChg chg="add del">
          <ac:chgData name="Ben Nienhuis" userId="2c6c04f1-77c7-44b5-a463-93386779ab63" providerId="ADAL" clId="{1BA23775-364E-4CD1-A663-E535BC1AA5AF}" dt="2022-11-23T11:11:11.849" v="425"/>
          <ac:picMkLst>
            <pc:docMk/>
            <pc:sldMk cId="1379743030" sldId="285"/>
            <ac:picMk id="2" creationId="{0C58B35D-2569-F8F5-16FF-D77D01BC4E8C}"/>
          </ac:picMkLst>
        </pc:picChg>
        <pc:picChg chg="add mod">
          <ac:chgData name="Ben Nienhuis" userId="2c6c04f1-77c7-44b5-a463-93386779ab63" providerId="ADAL" clId="{1BA23775-364E-4CD1-A663-E535BC1AA5AF}" dt="2022-11-23T11:12:10.218" v="429" actId="1076"/>
          <ac:picMkLst>
            <pc:docMk/>
            <pc:sldMk cId="1379743030" sldId="285"/>
            <ac:picMk id="3" creationId="{C8EFD656-E0B1-4057-2480-E3E3701058A6}"/>
          </ac:picMkLst>
        </pc:picChg>
      </pc:sldChg>
      <pc:sldChg chg="add del">
        <pc:chgData name="Ben Nienhuis" userId="2c6c04f1-77c7-44b5-a463-93386779ab63" providerId="ADAL" clId="{1BA23775-364E-4CD1-A663-E535BC1AA5AF}" dt="2022-11-23T11:03:17.921" v="247" actId="47"/>
        <pc:sldMkLst>
          <pc:docMk/>
          <pc:sldMk cId="2921002940" sldId="286"/>
        </pc:sldMkLst>
      </pc:sldChg>
      <pc:sldChg chg="add del">
        <pc:chgData name="Ben Nienhuis" userId="2c6c04f1-77c7-44b5-a463-93386779ab63" providerId="ADAL" clId="{1BA23775-364E-4CD1-A663-E535BC1AA5AF}" dt="2022-11-23T11:03:16.866" v="246" actId="47"/>
        <pc:sldMkLst>
          <pc:docMk/>
          <pc:sldMk cId="3864077269" sldId="287"/>
        </pc:sldMkLst>
      </pc:sldChg>
      <pc:sldChg chg="addSp modSp add mod modAnim">
        <pc:chgData name="Ben Nienhuis" userId="2c6c04f1-77c7-44b5-a463-93386779ab63" providerId="ADAL" clId="{1BA23775-364E-4CD1-A663-E535BC1AA5AF}" dt="2022-11-23T11:12:56.292" v="432" actId="1076"/>
        <pc:sldMkLst>
          <pc:docMk/>
          <pc:sldMk cId="3578360613" sldId="288"/>
        </pc:sldMkLst>
        <pc:spChg chg="add mod">
          <ac:chgData name="Ben Nienhuis" userId="2c6c04f1-77c7-44b5-a463-93386779ab63" providerId="ADAL" clId="{1BA23775-364E-4CD1-A663-E535BC1AA5AF}" dt="2022-11-23T11:03:03.937" v="243" actId="20577"/>
          <ac:spMkLst>
            <pc:docMk/>
            <pc:sldMk cId="3578360613" sldId="288"/>
            <ac:spMk id="3" creationId="{EEFB0BBD-AF1C-DC33-2BBA-0B77079ED043}"/>
          </ac:spMkLst>
        </pc:spChg>
        <pc:picChg chg="add mod">
          <ac:chgData name="Ben Nienhuis" userId="2c6c04f1-77c7-44b5-a463-93386779ab63" providerId="ADAL" clId="{1BA23775-364E-4CD1-A663-E535BC1AA5AF}" dt="2022-11-23T11:12:56.292" v="432" actId="1076"/>
          <ac:picMkLst>
            <pc:docMk/>
            <pc:sldMk cId="3578360613" sldId="288"/>
            <ac:picMk id="2" creationId="{5FF9CDD3-3E34-BF81-1D97-7160D3E5C341}"/>
          </ac:picMkLst>
        </pc:picChg>
      </pc:sldChg>
      <pc:sldChg chg="addSp modSp add mod ord modAnim">
        <pc:chgData name="Ben Nienhuis" userId="2c6c04f1-77c7-44b5-a463-93386779ab63" providerId="ADAL" clId="{1BA23775-364E-4CD1-A663-E535BC1AA5AF}" dt="2022-11-23T11:19:40.885" v="468" actId="14100"/>
        <pc:sldMkLst>
          <pc:docMk/>
          <pc:sldMk cId="1264190774" sldId="289"/>
        </pc:sldMkLst>
        <pc:spChg chg="add mod">
          <ac:chgData name="Ben Nienhuis" userId="2c6c04f1-77c7-44b5-a463-93386779ab63" providerId="ADAL" clId="{1BA23775-364E-4CD1-A663-E535BC1AA5AF}" dt="2022-11-23T11:01:04.967" v="223" actId="255"/>
          <ac:spMkLst>
            <pc:docMk/>
            <pc:sldMk cId="1264190774" sldId="289"/>
            <ac:spMk id="3" creationId="{F975CAA5-1847-554C-ECF1-578D66EC9433}"/>
          </ac:spMkLst>
        </pc:spChg>
        <pc:spChg chg="mod">
          <ac:chgData name="Ben Nienhuis" userId="2c6c04f1-77c7-44b5-a463-93386779ab63" providerId="ADAL" clId="{1BA23775-364E-4CD1-A663-E535BC1AA5AF}" dt="2022-11-22T14:15:29.025" v="81"/>
          <ac:spMkLst>
            <pc:docMk/>
            <pc:sldMk cId="1264190774" sldId="289"/>
            <ac:spMk id="5" creationId="{9CF49272-0FDC-33B9-CD27-EF3DC9B69745}"/>
          </ac:spMkLst>
        </pc:spChg>
        <pc:picChg chg="add mod">
          <ac:chgData name="Ben Nienhuis" userId="2c6c04f1-77c7-44b5-a463-93386779ab63" providerId="ADAL" clId="{1BA23775-364E-4CD1-A663-E535BC1AA5AF}" dt="2022-11-23T11:19:40.885" v="468" actId="14100"/>
          <ac:picMkLst>
            <pc:docMk/>
            <pc:sldMk cId="1264190774" sldId="289"/>
            <ac:picMk id="2" creationId="{A4D911DE-62DF-649E-F382-2BDF7EC69B3F}"/>
          </ac:picMkLst>
        </pc:picChg>
      </pc:sldChg>
      <pc:sldChg chg="addSp delSp modSp add mod delAnim modAnim">
        <pc:chgData name="Ben Nienhuis" userId="2c6c04f1-77c7-44b5-a463-93386779ab63" providerId="ADAL" clId="{1BA23775-364E-4CD1-A663-E535BC1AA5AF}" dt="2022-11-23T12:09:26.690" v="589" actId="1076"/>
        <pc:sldMkLst>
          <pc:docMk/>
          <pc:sldMk cId="2968932205" sldId="290"/>
        </pc:sldMkLst>
        <pc:picChg chg="add del mod ord">
          <ac:chgData name="Ben Nienhuis" userId="2c6c04f1-77c7-44b5-a463-93386779ab63" providerId="ADAL" clId="{1BA23775-364E-4CD1-A663-E535BC1AA5AF}" dt="2022-11-23T11:59:34.365" v="563" actId="478"/>
          <ac:picMkLst>
            <pc:docMk/>
            <pc:sldMk cId="2968932205" sldId="290"/>
            <ac:picMk id="2" creationId="{0B389B97-CA08-2CDC-A4A1-17A6247A843B}"/>
          </ac:picMkLst>
        </pc:picChg>
        <pc:picChg chg="add mod ord">
          <ac:chgData name="Ben Nienhuis" userId="2c6c04f1-77c7-44b5-a463-93386779ab63" providerId="ADAL" clId="{1BA23775-364E-4CD1-A663-E535BC1AA5AF}" dt="2022-11-23T12:09:16.105" v="585" actId="14100"/>
          <ac:picMkLst>
            <pc:docMk/>
            <pc:sldMk cId="2968932205" sldId="290"/>
            <ac:picMk id="3" creationId="{E648CBC2-277A-6333-76EF-749CC18F8EC1}"/>
          </ac:picMkLst>
        </pc:picChg>
        <pc:picChg chg="add mod ord">
          <ac:chgData name="Ben Nienhuis" userId="2c6c04f1-77c7-44b5-a463-93386779ab63" providerId="ADAL" clId="{1BA23775-364E-4CD1-A663-E535BC1AA5AF}" dt="2022-11-23T11:58:39.523" v="555" actId="14100"/>
          <ac:picMkLst>
            <pc:docMk/>
            <pc:sldMk cId="2968932205" sldId="290"/>
            <ac:picMk id="4" creationId="{C0923D72-393E-49C2-675F-975CD36255C0}"/>
          </ac:picMkLst>
        </pc:picChg>
        <pc:picChg chg="add mod">
          <ac:chgData name="Ben Nienhuis" userId="2c6c04f1-77c7-44b5-a463-93386779ab63" providerId="ADAL" clId="{1BA23775-364E-4CD1-A663-E535BC1AA5AF}" dt="2022-11-23T12:09:26.690" v="589" actId="1076"/>
          <ac:picMkLst>
            <pc:docMk/>
            <pc:sldMk cId="2968932205" sldId="290"/>
            <ac:picMk id="7" creationId="{70BE6019-C56B-AC91-C22E-2D5EAD68519B}"/>
          </ac:picMkLst>
        </pc:picChg>
      </pc:sldChg>
      <pc:sldChg chg="addSp modSp add mod modAnim">
        <pc:chgData name="Ben Nienhuis" userId="2c6c04f1-77c7-44b5-a463-93386779ab63" providerId="ADAL" clId="{1BA23775-364E-4CD1-A663-E535BC1AA5AF}" dt="2022-11-23T10:58:55.965" v="168"/>
        <pc:sldMkLst>
          <pc:docMk/>
          <pc:sldMk cId="1455784728" sldId="291"/>
        </pc:sldMkLst>
        <pc:spChg chg="add mod">
          <ac:chgData name="Ben Nienhuis" userId="2c6c04f1-77c7-44b5-a463-93386779ab63" providerId="ADAL" clId="{1BA23775-364E-4CD1-A663-E535BC1AA5AF}" dt="2022-11-23T10:58:55.965" v="168"/>
          <ac:spMkLst>
            <pc:docMk/>
            <pc:sldMk cId="1455784728" sldId="291"/>
            <ac:spMk id="3" creationId="{23D6117C-866B-9C24-8D8C-C92D177CD47D}"/>
          </ac:spMkLst>
        </pc:spChg>
      </pc:sldChg>
      <pc:sldChg chg="addSp modSp add mod modAnim">
        <pc:chgData name="Ben Nienhuis" userId="2c6c04f1-77c7-44b5-a463-93386779ab63" providerId="ADAL" clId="{1BA23775-364E-4CD1-A663-E535BC1AA5AF}" dt="2022-11-22T14:11:53.239" v="64"/>
        <pc:sldMkLst>
          <pc:docMk/>
          <pc:sldMk cId="3582070095" sldId="292"/>
        </pc:sldMkLst>
        <pc:spChg chg="mod">
          <ac:chgData name="Ben Nienhuis" userId="2c6c04f1-77c7-44b5-a463-93386779ab63" providerId="ADAL" clId="{1BA23775-364E-4CD1-A663-E535BC1AA5AF}" dt="2022-11-22T14:11:14.404" v="60"/>
          <ac:spMkLst>
            <pc:docMk/>
            <pc:sldMk cId="3582070095" sldId="292"/>
            <ac:spMk id="5" creationId="{9CF49272-0FDC-33B9-CD27-EF3DC9B69745}"/>
          </ac:spMkLst>
        </pc:spChg>
        <pc:picChg chg="add mod">
          <ac:chgData name="Ben Nienhuis" userId="2c6c04f1-77c7-44b5-a463-93386779ab63" providerId="ADAL" clId="{1BA23775-364E-4CD1-A663-E535BC1AA5AF}" dt="2022-11-22T14:11:49.514" v="63" actId="14100"/>
          <ac:picMkLst>
            <pc:docMk/>
            <pc:sldMk cId="3582070095" sldId="292"/>
            <ac:picMk id="3" creationId="{0260B34D-954A-A613-4932-EA5A3C3B8723}"/>
          </ac:picMkLst>
        </pc:picChg>
      </pc:sldChg>
      <pc:sldChg chg="addSp modSp add mod modAnim">
        <pc:chgData name="Ben Nienhuis" userId="2c6c04f1-77c7-44b5-a463-93386779ab63" providerId="ADAL" clId="{1BA23775-364E-4CD1-A663-E535BC1AA5AF}" dt="2022-11-23T10:54:33.907" v="140"/>
        <pc:sldMkLst>
          <pc:docMk/>
          <pc:sldMk cId="3841797599" sldId="293"/>
        </pc:sldMkLst>
        <pc:spChg chg="add mod">
          <ac:chgData name="Ben Nienhuis" userId="2c6c04f1-77c7-44b5-a463-93386779ab63" providerId="ADAL" clId="{1BA23775-364E-4CD1-A663-E535BC1AA5AF}" dt="2022-11-23T10:54:11.932" v="138" actId="207"/>
          <ac:spMkLst>
            <pc:docMk/>
            <pc:sldMk cId="3841797599" sldId="293"/>
            <ac:spMk id="3" creationId="{BD27F37C-5B40-6967-C443-AEEAFBE99FDF}"/>
          </ac:spMkLst>
        </pc:spChg>
      </pc:sldChg>
      <pc:sldChg chg="addSp modSp add mod ord modAnim">
        <pc:chgData name="Ben Nienhuis" userId="2c6c04f1-77c7-44b5-a463-93386779ab63" providerId="ADAL" clId="{1BA23775-364E-4CD1-A663-E535BC1AA5AF}" dt="2022-11-23T10:57:43.845" v="158"/>
        <pc:sldMkLst>
          <pc:docMk/>
          <pc:sldMk cId="327986251" sldId="294"/>
        </pc:sldMkLst>
        <pc:spChg chg="mod">
          <ac:chgData name="Ben Nienhuis" userId="2c6c04f1-77c7-44b5-a463-93386779ab63" providerId="ADAL" clId="{1BA23775-364E-4CD1-A663-E535BC1AA5AF}" dt="2022-11-23T10:52:19.815" v="128" actId="14100"/>
          <ac:spMkLst>
            <pc:docMk/>
            <pc:sldMk cId="327986251" sldId="294"/>
            <ac:spMk id="3" creationId="{BD27F37C-5B40-6967-C443-AEEAFBE99FDF}"/>
          </ac:spMkLst>
        </pc:spChg>
        <pc:picChg chg="add mod">
          <ac:chgData name="Ben Nienhuis" userId="2c6c04f1-77c7-44b5-a463-93386779ab63" providerId="ADAL" clId="{1BA23775-364E-4CD1-A663-E535BC1AA5AF}" dt="2022-11-23T10:53:27.037" v="131" actId="1076"/>
          <ac:picMkLst>
            <pc:docMk/>
            <pc:sldMk cId="327986251" sldId="294"/>
            <ac:picMk id="2" creationId="{2A06B22A-12E8-5977-38E2-7AA2271A895E}"/>
          </ac:picMkLst>
        </pc:picChg>
      </pc:sldChg>
      <pc:sldChg chg="addSp delSp modSp new del mod modClrScheme chgLayout">
        <pc:chgData name="Ben Nienhuis" userId="2c6c04f1-77c7-44b5-a463-93386779ab63" providerId="ADAL" clId="{1BA23775-364E-4CD1-A663-E535BC1AA5AF}" dt="2022-11-22T14:20:34.539" v="112" actId="680"/>
        <pc:sldMkLst>
          <pc:docMk/>
          <pc:sldMk cId="970387038" sldId="294"/>
        </pc:sldMkLst>
        <pc:spChg chg="add del">
          <ac:chgData name="Ben Nienhuis" userId="2c6c04f1-77c7-44b5-a463-93386779ab63" providerId="ADAL" clId="{1BA23775-364E-4CD1-A663-E535BC1AA5AF}" dt="2022-11-22T14:20:33.405" v="111"/>
          <ac:spMkLst>
            <pc:docMk/>
            <pc:sldMk cId="970387038" sldId="294"/>
            <ac:spMk id="2" creationId="{116EA687-432D-E254-7B1A-F0940D475706}"/>
          </ac:spMkLst>
        </pc:spChg>
        <pc:spChg chg="add del">
          <ac:chgData name="Ben Nienhuis" userId="2c6c04f1-77c7-44b5-a463-93386779ab63" providerId="ADAL" clId="{1BA23775-364E-4CD1-A663-E535BC1AA5AF}" dt="2022-11-22T14:20:32.502" v="110" actId="26606"/>
          <ac:spMkLst>
            <pc:docMk/>
            <pc:sldMk cId="970387038" sldId="294"/>
            <ac:spMk id="3" creationId="{1D64ED37-25D6-7F51-DD83-BBA2E56C5A42}"/>
          </ac:spMkLst>
        </pc:spChg>
        <pc:spChg chg="add del">
          <ac:chgData name="Ben Nienhuis" userId="2c6c04f1-77c7-44b5-a463-93386779ab63" providerId="ADAL" clId="{1BA23775-364E-4CD1-A663-E535BC1AA5AF}" dt="2022-11-22T14:20:32.502" v="110" actId="26606"/>
          <ac:spMkLst>
            <pc:docMk/>
            <pc:sldMk cId="970387038" sldId="294"/>
            <ac:spMk id="4" creationId="{AE1B0C19-DB21-959F-ED0C-E0D8CC69504C}"/>
          </ac:spMkLst>
        </pc:spChg>
        <pc:spChg chg="add del mod">
          <ac:chgData name="Ben Nienhuis" userId="2c6c04f1-77c7-44b5-a463-93386779ab63" providerId="ADAL" clId="{1BA23775-364E-4CD1-A663-E535BC1AA5AF}" dt="2022-11-22T14:20:29.274" v="108" actId="478"/>
          <ac:spMkLst>
            <pc:docMk/>
            <pc:sldMk cId="970387038" sldId="294"/>
            <ac:spMk id="7" creationId="{B97CC9B9-5846-4150-A10F-24D0AAACD77F}"/>
          </ac:spMkLst>
        </pc:spChg>
        <pc:picChg chg="add del mod">
          <ac:chgData name="Ben Nienhuis" userId="2c6c04f1-77c7-44b5-a463-93386779ab63" providerId="ADAL" clId="{1BA23775-364E-4CD1-A663-E535BC1AA5AF}" dt="2022-11-22T14:20:33.405" v="111"/>
          <ac:picMkLst>
            <pc:docMk/>
            <pc:sldMk cId="970387038" sldId="294"/>
            <ac:picMk id="5" creationId="{938C2647-928E-D8E7-55B6-1366DBA3D223}"/>
          </ac:picMkLst>
        </pc:picChg>
      </pc:sldChg>
      <pc:sldChg chg="addSp modSp add del mod">
        <pc:chgData name="Ben Nienhuis" userId="2c6c04f1-77c7-44b5-a463-93386779ab63" providerId="ADAL" clId="{1BA23775-364E-4CD1-A663-E535BC1AA5AF}" dt="2022-11-22T14:21:17.584" v="121" actId="47"/>
        <pc:sldMkLst>
          <pc:docMk/>
          <pc:sldMk cId="3314288397" sldId="294"/>
        </pc:sldMkLst>
        <pc:picChg chg="add mod">
          <ac:chgData name="Ben Nienhuis" userId="2c6c04f1-77c7-44b5-a463-93386779ab63" providerId="ADAL" clId="{1BA23775-364E-4CD1-A663-E535BC1AA5AF}" dt="2022-11-22T14:20:50.683" v="116" actId="14100"/>
          <ac:picMkLst>
            <pc:docMk/>
            <pc:sldMk cId="3314288397" sldId="294"/>
            <ac:picMk id="4" creationId="{524AF570-453F-99C5-628A-BE824A89AFEF}"/>
          </ac:picMkLst>
        </pc:picChg>
      </pc:sldChg>
      <pc:sldChg chg="addSp modSp add mod modAnim">
        <pc:chgData name="Ben Nienhuis" userId="2c6c04f1-77c7-44b5-a463-93386779ab63" providerId="ADAL" clId="{1BA23775-364E-4CD1-A663-E535BC1AA5AF}" dt="2022-11-23T11:24:36.022" v="529" actId="20577"/>
        <pc:sldMkLst>
          <pc:docMk/>
          <pc:sldMk cId="2887993789" sldId="295"/>
        </pc:sldMkLst>
        <pc:spChg chg="mod">
          <ac:chgData name="Ben Nienhuis" userId="2c6c04f1-77c7-44b5-a463-93386779ab63" providerId="ADAL" clId="{1BA23775-364E-4CD1-A663-E535BC1AA5AF}" dt="2022-11-23T11:24:36.022" v="529" actId="20577"/>
          <ac:spMkLst>
            <pc:docMk/>
            <pc:sldMk cId="2887993789" sldId="295"/>
            <ac:spMk id="3" creationId="{23D6117C-866B-9C24-8D8C-C92D177CD47D}"/>
          </ac:spMkLst>
        </pc:spChg>
        <pc:picChg chg="add mod">
          <ac:chgData name="Ben Nienhuis" userId="2c6c04f1-77c7-44b5-a463-93386779ab63" providerId="ADAL" clId="{1BA23775-364E-4CD1-A663-E535BC1AA5AF}" dt="2022-11-23T11:20:49.430" v="470" actId="1076"/>
          <ac:picMkLst>
            <pc:docMk/>
            <pc:sldMk cId="2887993789" sldId="295"/>
            <ac:picMk id="2" creationId="{EDDA6C8D-3EDF-CCD6-BAB0-9236F98F06CC}"/>
          </ac:picMkLst>
        </pc:picChg>
      </pc:sldChg>
      <pc:sldChg chg="addSp modSp add mod modAnim">
        <pc:chgData name="Ben Nienhuis" userId="2c6c04f1-77c7-44b5-a463-93386779ab63" providerId="ADAL" clId="{1BA23775-364E-4CD1-A663-E535BC1AA5AF}" dt="2022-11-23T11:18:02.257" v="464"/>
        <pc:sldMkLst>
          <pc:docMk/>
          <pc:sldMk cId="334589327" sldId="296"/>
        </pc:sldMkLst>
        <pc:spChg chg="mod">
          <ac:chgData name="Ben Nienhuis" userId="2c6c04f1-77c7-44b5-a463-93386779ab63" providerId="ADAL" clId="{1BA23775-364E-4CD1-A663-E535BC1AA5AF}" dt="2022-11-23T11:01:36.865" v="230" actId="20577"/>
          <ac:spMkLst>
            <pc:docMk/>
            <pc:sldMk cId="334589327" sldId="296"/>
            <ac:spMk id="3" creationId="{F975CAA5-1847-554C-ECF1-578D66EC9433}"/>
          </ac:spMkLst>
        </pc:spChg>
        <pc:spChg chg="add mod">
          <ac:chgData name="Ben Nienhuis" userId="2c6c04f1-77c7-44b5-a463-93386779ab63" providerId="ADAL" clId="{1BA23775-364E-4CD1-A663-E535BC1AA5AF}" dt="2022-11-23T11:17:53.915" v="463" actId="20577"/>
          <ac:spMkLst>
            <pc:docMk/>
            <pc:sldMk cId="334589327" sldId="296"/>
            <ac:spMk id="6" creationId="{9F81267D-E59C-A109-58A2-4924DB1292B9}"/>
          </ac:spMkLst>
        </pc:spChg>
        <pc:picChg chg="add mod">
          <ac:chgData name="Ben Nienhuis" userId="2c6c04f1-77c7-44b5-a463-93386779ab63" providerId="ADAL" clId="{1BA23775-364E-4CD1-A663-E535BC1AA5AF}" dt="2022-11-23T11:16:39.236" v="445"/>
          <ac:picMkLst>
            <pc:docMk/>
            <pc:sldMk cId="334589327" sldId="296"/>
            <ac:picMk id="4" creationId="{E08D8512-F064-2896-375E-93DF2D1B4A7B}"/>
          </ac:picMkLst>
        </pc:picChg>
      </pc:sldChg>
      <pc:sldChg chg="addSp delSp modSp add mod delAnim">
        <pc:chgData name="Ben Nienhuis" userId="2c6c04f1-77c7-44b5-a463-93386779ab63" providerId="ADAL" clId="{1BA23775-364E-4CD1-A663-E535BC1AA5AF}" dt="2022-11-23T12:04:00.510" v="584" actId="14100"/>
        <pc:sldMkLst>
          <pc:docMk/>
          <pc:sldMk cId="476096604" sldId="297"/>
        </pc:sldMkLst>
        <pc:picChg chg="mod">
          <ac:chgData name="Ben Nienhuis" userId="2c6c04f1-77c7-44b5-a463-93386779ab63" providerId="ADAL" clId="{1BA23775-364E-4CD1-A663-E535BC1AA5AF}" dt="2022-11-23T11:59:57.116" v="568" actId="1076"/>
          <ac:picMkLst>
            <pc:docMk/>
            <pc:sldMk cId="476096604" sldId="297"/>
            <ac:picMk id="2" creationId="{0B389B97-CA08-2CDC-A4A1-17A6247A843B}"/>
          </ac:picMkLst>
        </pc:picChg>
        <pc:picChg chg="del">
          <ac:chgData name="Ben Nienhuis" userId="2c6c04f1-77c7-44b5-a463-93386779ab63" providerId="ADAL" clId="{1BA23775-364E-4CD1-A663-E535BC1AA5AF}" dt="2022-11-23T11:59:52.063" v="567" actId="478"/>
          <ac:picMkLst>
            <pc:docMk/>
            <pc:sldMk cId="476096604" sldId="297"/>
            <ac:picMk id="3" creationId="{E648CBC2-277A-6333-76EF-749CC18F8EC1}"/>
          </ac:picMkLst>
        </pc:picChg>
        <pc:picChg chg="add mod">
          <ac:chgData name="Ben Nienhuis" userId="2c6c04f1-77c7-44b5-a463-93386779ab63" providerId="ADAL" clId="{1BA23775-364E-4CD1-A663-E535BC1AA5AF}" dt="2022-11-23T12:04:00.510" v="584" actId="14100"/>
          <ac:picMkLst>
            <pc:docMk/>
            <pc:sldMk cId="476096604" sldId="297"/>
            <ac:picMk id="7" creationId="{28B3A6BB-4626-A30C-4005-D1FB26AAC55E}"/>
          </ac:picMkLst>
        </pc:picChg>
      </pc:sldChg>
      <pc:sldChg chg="addSp delSp modSp add mod delAnim">
        <pc:chgData name="Ben Nienhuis" userId="2c6c04f1-77c7-44b5-a463-93386779ab63" providerId="ADAL" clId="{1BA23775-364E-4CD1-A663-E535BC1AA5AF}" dt="2022-11-23T12:02:45.638" v="579" actId="1076"/>
        <pc:sldMkLst>
          <pc:docMk/>
          <pc:sldMk cId="3807692680" sldId="298"/>
        </pc:sldMkLst>
        <pc:picChg chg="del">
          <ac:chgData name="Ben Nienhuis" userId="2c6c04f1-77c7-44b5-a463-93386779ab63" providerId="ADAL" clId="{1BA23775-364E-4CD1-A663-E535BC1AA5AF}" dt="2022-11-23T12:00:01.390" v="570" actId="478"/>
          <ac:picMkLst>
            <pc:docMk/>
            <pc:sldMk cId="3807692680" sldId="298"/>
            <ac:picMk id="2" creationId="{0B389B97-CA08-2CDC-A4A1-17A6247A843B}"/>
          </ac:picMkLst>
        </pc:picChg>
        <pc:picChg chg="del">
          <ac:chgData name="Ben Nienhuis" userId="2c6c04f1-77c7-44b5-a463-93386779ab63" providerId="ADAL" clId="{1BA23775-364E-4CD1-A663-E535BC1AA5AF}" dt="2022-11-23T12:00:00.439" v="569" actId="478"/>
          <ac:picMkLst>
            <pc:docMk/>
            <pc:sldMk cId="3807692680" sldId="298"/>
            <ac:picMk id="3" creationId="{E648CBC2-277A-6333-76EF-749CC18F8EC1}"/>
          </ac:picMkLst>
        </pc:picChg>
        <pc:picChg chg="add mod">
          <ac:chgData name="Ben Nienhuis" userId="2c6c04f1-77c7-44b5-a463-93386779ab63" providerId="ADAL" clId="{1BA23775-364E-4CD1-A663-E535BC1AA5AF}" dt="2022-11-23T12:02:00.742" v="573" actId="14100"/>
          <ac:picMkLst>
            <pc:docMk/>
            <pc:sldMk cId="3807692680" sldId="298"/>
            <ac:picMk id="6" creationId="{BDA709BE-FC21-43E0-B0B9-2191CE2A6A7A}"/>
          </ac:picMkLst>
        </pc:picChg>
        <pc:picChg chg="add mod">
          <ac:chgData name="Ben Nienhuis" userId="2c6c04f1-77c7-44b5-a463-93386779ab63" providerId="ADAL" clId="{1BA23775-364E-4CD1-A663-E535BC1AA5AF}" dt="2022-11-23T12:02:45.638" v="579" actId="1076"/>
          <ac:picMkLst>
            <pc:docMk/>
            <pc:sldMk cId="3807692680" sldId="298"/>
            <ac:picMk id="8" creationId="{DD4A545F-2989-5452-09D5-6C437AEAE00D}"/>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hrysal.com/nl/tips/hoe-bescherm-je-phalaenopsis-tegen-ethyle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5DE6E2B-B96B-BEE8-3CF8-5623087769C9}"/>
              </a:ext>
            </a:extLst>
          </p:cNvPr>
          <p:cNvPicPr>
            <a:picLocks noChangeAspect="1"/>
          </p:cNvPicPr>
          <p:nvPr/>
        </p:nvPicPr>
        <p:blipFill>
          <a:blip r:embed="rId2"/>
          <a:stretch>
            <a:fillRect/>
          </a:stretch>
        </p:blipFill>
        <p:spPr>
          <a:xfrm>
            <a:off x="1047281" y="3947956"/>
            <a:ext cx="9467850" cy="2409825"/>
          </a:xfrm>
          <a:prstGeom prst="rect">
            <a:avLst/>
          </a:prstGeom>
        </p:spPr>
      </p:pic>
      <p:sp>
        <p:nvSpPr>
          <p:cNvPr id="4" name="Tekstvak 3">
            <a:extLst>
              <a:ext uri="{FF2B5EF4-FFF2-40B4-BE49-F238E27FC236}">
                <a16:creationId xmlns:a16="http://schemas.microsoft.com/office/drawing/2014/main" id="{8A0B7F4F-522F-B728-DE0D-EB75847CEB95}"/>
              </a:ext>
            </a:extLst>
          </p:cNvPr>
          <p:cNvSpPr txBox="1"/>
          <p:nvPr/>
        </p:nvSpPr>
        <p:spPr>
          <a:xfrm>
            <a:off x="1613940" y="1178171"/>
            <a:ext cx="8334531" cy="1754326"/>
          </a:xfrm>
          <a:prstGeom prst="rect">
            <a:avLst/>
          </a:prstGeom>
          <a:noFill/>
        </p:spPr>
        <p:txBody>
          <a:bodyPr wrap="square" rtlCol="0">
            <a:spAutoFit/>
          </a:bodyPr>
          <a:lstStyle/>
          <a:p>
            <a:pPr algn="ctr"/>
            <a:r>
              <a:rPr lang="nl-NL" sz="3600" dirty="0"/>
              <a:t>BLOK 2 VERWERKT OOGST</a:t>
            </a:r>
          </a:p>
          <a:p>
            <a:pPr algn="ctr"/>
            <a:r>
              <a:rPr lang="nl-NL" sz="3600" dirty="0"/>
              <a:t>Teelt &amp; Technologie</a:t>
            </a:r>
          </a:p>
          <a:p>
            <a:pPr algn="ctr"/>
            <a:endParaRPr lang="nl-NL" sz="3600" dirty="0"/>
          </a:p>
        </p:txBody>
      </p:sp>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F975CAA5-1847-554C-ECF1-578D66EC9433}"/>
              </a:ext>
            </a:extLst>
          </p:cNvPr>
          <p:cNvSpPr txBox="1"/>
          <p:nvPr/>
        </p:nvSpPr>
        <p:spPr>
          <a:xfrm>
            <a:off x="503583" y="2325115"/>
            <a:ext cx="9475304" cy="4431983"/>
          </a:xfrm>
          <a:prstGeom prst="rect">
            <a:avLst/>
          </a:prstGeom>
          <a:noFill/>
        </p:spPr>
        <p:txBody>
          <a:bodyPr wrap="square">
            <a:spAutoFit/>
          </a:bodyPr>
          <a:lstStyle/>
          <a:p>
            <a:r>
              <a:rPr lang="nl-NL" sz="2400" dirty="0"/>
              <a:t>Zeer lage concentraties kunnen al voldoende zijn om vervroegde rijping of veroudering te veroorzaken. Door te ventileren met schone lucht kun je dat voorkomen. </a:t>
            </a:r>
          </a:p>
          <a:p>
            <a:endParaRPr lang="nl-NL" sz="2400" dirty="0"/>
          </a:p>
          <a:p>
            <a:r>
              <a:rPr lang="nl-NL" sz="2400" dirty="0"/>
              <a:t>Ook kun je vruchten, bloemen en potplanten behandelen met specifieke stoffen, waardoor ze minder gevoelig worden voor ethyleen. </a:t>
            </a:r>
          </a:p>
          <a:p>
            <a:endParaRPr lang="nl-NL" sz="2400" dirty="0"/>
          </a:p>
          <a:p>
            <a:r>
              <a:rPr lang="nl-NL" sz="2400" dirty="0"/>
              <a:t>Een lage temperatuur verlaagt de gevoeligheid van vruchten, bloemen en potplanten voor ethyleen heel sterk. Ook verkleint een lage temperatuur de kans op ethyleenschade.</a:t>
            </a:r>
          </a:p>
          <a:p>
            <a:endParaRPr lang="nl-NL" dirty="0"/>
          </a:p>
        </p:txBody>
      </p:sp>
      <p:pic>
        <p:nvPicPr>
          <p:cNvPr id="4" name="Afbeelding 3">
            <a:hlinkClick r:id="rId2"/>
            <a:extLst>
              <a:ext uri="{FF2B5EF4-FFF2-40B4-BE49-F238E27FC236}">
                <a16:creationId xmlns:a16="http://schemas.microsoft.com/office/drawing/2014/main" id="{E08D8512-F064-2896-375E-93DF2D1B4A7B}"/>
              </a:ext>
            </a:extLst>
          </p:cNvPr>
          <p:cNvPicPr>
            <a:picLocks noChangeAspect="1"/>
          </p:cNvPicPr>
          <p:nvPr/>
        </p:nvPicPr>
        <p:blipFill>
          <a:blip r:embed="rId3"/>
          <a:stretch>
            <a:fillRect/>
          </a:stretch>
        </p:blipFill>
        <p:spPr>
          <a:xfrm>
            <a:off x="503583" y="2137415"/>
            <a:ext cx="11720306" cy="4619683"/>
          </a:xfrm>
          <a:prstGeom prst="rect">
            <a:avLst/>
          </a:prstGeom>
        </p:spPr>
      </p:pic>
      <p:sp>
        <p:nvSpPr>
          <p:cNvPr id="6" name="Tekstvak 5">
            <a:extLst>
              <a:ext uri="{FF2B5EF4-FFF2-40B4-BE49-F238E27FC236}">
                <a16:creationId xmlns:a16="http://schemas.microsoft.com/office/drawing/2014/main" id="{9F81267D-E59C-A109-58A2-4924DB1292B9}"/>
              </a:ext>
            </a:extLst>
          </p:cNvPr>
          <p:cNvSpPr txBox="1"/>
          <p:nvPr/>
        </p:nvSpPr>
        <p:spPr>
          <a:xfrm>
            <a:off x="9978887" y="2001078"/>
            <a:ext cx="1695479" cy="369332"/>
          </a:xfrm>
          <a:prstGeom prst="rect">
            <a:avLst/>
          </a:prstGeom>
          <a:noFill/>
        </p:spPr>
        <p:txBody>
          <a:bodyPr wrap="square" rtlCol="0">
            <a:spAutoFit/>
          </a:bodyPr>
          <a:lstStyle/>
          <a:p>
            <a:r>
              <a:rPr lang="nl-NL" dirty="0"/>
              <a:t>Klik op foto</a:t>
            </a:r>
          </a:p>
        </p:txBody>
      </p:sp>
    </p:spTree>
    <p:extLst>
      <p:ext uri="{BB962C8B-B14F-4D97-AF65-F5344CB8AC3E}">
        <p14:creationId xmlns:p14="http://schemas.microsoft.com/office/powerpoint/2010/main" val="3345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648CBC2-277A-6333-76EF-749CC18F8EC1}"/>
              </a:ext>
            </a:extLst>
          </p:cNvPr>
          <p:cNvPicPr>
            <a:picLocks noChangeAspect="1"/>
          </p:cNvPicPr>
          <p:nvPr/>
        </p:nvPicPr>
        <p:blipFill>
          <a:blip r:embed="rId2"/>
          <a:stretch>
            <a:fillRect/>
          </a:stretch>
        </p:blipFill>
        <p:spPr>
          <a:xfrm>
            <a:off x="2182258" y="1145798"/>
            <a:ext cx="7480357" cy="5288134"/>
          </a:xfrm>
          <a:prstGeom prst="rect">
            <a:avLst/>
          </a:prstGeom>
        </p:spPr>
      </p:pic>
      <p:pic>
        <p:nvPicPr>
          <p:cNvPr id="4" name="Afbeelding 3">
            <a:extLst>
              <a:ext uri="{FF2B5EF4-FFF2-40B4-BE49-F238E27FC236}">
                <a16:creationId xmlns:a16="http://schemas.microsoft.com/office/drawing/2014/main" id="{C0923D72-393E-49C2-675F-975CD36255C0}"/>
              </a:ext>
            </a:extLst>
          </p:cNvPr>
          <p:cNvPicPr>
            <a:picLocks noChangeAspect="1"/>
          </p:cNvPicPr>
          <p:nvPr/>
        </p:nvPicPr>
        <p:blipFill>
          <a:blip r:embed="rId3"/>
          <a:stretch>
            <a:fillRect/>
          </a:stretch>
        </p:blipFill>
        <p:spPr>
          <a:xfrm>
            <a:off x="13620466" y="7962808"/>
            <a:ext cx="1657859" cy="1241631"/>
          </a:xfrm>
          <a:prstGeom prst="rect">
            <a:avLst/>
          </a:prstGeom>
        </p:spPr>
      </p:pic>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pic>
        <p:nvPicPr>
          <p:cNvPr id="7" name="Afbeelding 6">
            <a:extLst>
              <a:ext uri="{FF2B5EF4-FFF2-40B4-BE49-F238E27FC236}">
                <a16:creationId xmlns:a16="http://schemas.microsoft.com/office/drawing/2014/main" id="{70BE6019-C56B-AC91-C22E-2D5EAD68519B}"/>
              </a:ext>
            </a:extLst>
          </p:cNvPr>
          <p:cNvPicPr>
            <a:picLocks noChangeAspect="1"/>
          </p:cNvPicPr>
          <p:nvPr/>
        </p:nvPicPr>
        <p:blipFill>
          <a:blip r:embed="rId4"/>
          <a:stretch>
            <a:fillRect/>
          </a:stretch>
        </p:blipFill>
        <p:spPr>
          <a:xfrm>
            <a:off x="2221621" y="6433931"/>
            <a:ext cx="7748757" cy="404890"/>
          </a:xfrm>
          <a:prstGeom prst="rect">
            <a:avLst/>
          </a:prstGeom>
        </p:spPr>
      </p:pic>
    </p:spTree>
    <p:extLst>
      <p:ext uri="{BB962C8B-B14F-4D97-AF65-F5344CB8AC3E}">
        <p14:creationId xmlns:p14="http://schemas.microsoft.com/office/powerpoint/2010/main" val="29689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B389B97-CA08-2CDC-A4A1-17A6247A843B}"/>
              </a:ext>
            </a:extLst>
          </p:cNvPr>
          <p:cNvPicPr>
            <a:picLocks noChangeAspect="1"/>
          </p:cNvPicPr>
          <p:nvPr/>
        </p:nvPicPr>
        <p:blipFill>
          <a:blip r:embed="rId2"/>
          <a:stretch>
            <a:fillRect/>
          </a:stretch>
        </p:blipFill>
        <p:spPr>
          <a:xfrm>
            <a:off x="2739272" y="1171766"/>
            <a:ext cx="7474604" cy="5584275"/>
          </a:xfrm>
          <a:prstGeom prst="rect">
            <a:avLst/>
          </a:prstGeom>
        </p:spPr>
      </p:pic>
      <p:pic>
        <p:nvPicPr>
          <p:cNvPr id="4" name="Afbeelding 3">
            <a:extLst>
              <a:ext uri="{FF2B5EF4-FFF2-40B4-BE49-F238E27FC236}">
                <a16:creationId xmlns:a16="http://schemas.microsoft.com/office/drawing/2014/main" id="{C0923D72-393E-49C2-675F-975CD36255C0}"/>
              </a:ext>
            </a:extLst>
          </p:cNvPr>
          <p:cNvPicPr>
            <a:picLocks noChangeAspect="1"/>
          </p:cNvPicPr>
          <p:nvPr/>
        </p:nvPicPr>
        <p:blipFill>
          <a:blip r:embed="rId3"/>
          <a:stretch>
            <a:fillRect/>
          </a:stretch>
        </p:blipFill>
        <p:spPr>
          <a:xfrm>
            <a:off x="13620466" y="7962808"/>
            <a:ext cx="1657859" cy="1241631"/>
          </a:xfrm>
          <a:prstGeom prst="rect">
            <a:avLst/>
          </a:prstGeom>
        </p:spPr>
      </p:pic>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pic>
        <p:nvPicPr>
          <p:cNvPr id="7" name="Afbeelding 6">
            <a:extLst>
              <a:ext uri="{FF2B5EF4-FFF2-40B4-BE49-F238E27FC236}">
                <a16:creationId xmlns:a16="http://schemas.microsoft.com/office/drawing/2014/main" id="{28B3A6BB-4626-A30C-4005-D1FB26AAC55E}"/>
              </a:ext>
            </a:extLst>
          </p:cNvPr>
          <p:cNvPicPr>
            <a:picLocks noChangeAspect="1"/>
          </p:cNvPicPr>
          <p:nvPr/>
        </p:nvPicPr>
        <p:blipFill>
          <a:blip r:embed="rId4"/>
          <a:stretch>
            <a:fillRect/>
          </a:stretch>
        </p:blipFill>
        <p:spPr>
          <a:xfrm>
            <a:off x="925142" y="6420412"/>
            <a:ext cx="4446459" cy="437588"/>
          </a:xfrm>
          <a:prstGeom prst="rect">
            <a:avLst/>
          </a:prstGeom>
        </p:spPr>
      </p:pic>
    </p:spTree>
    <p:extLst>
      <p:ext uri="{BB962C8B-B14F-4D97-AF65-F5344CB8AC3E}">
        <p14:creationId xmlns:p14="http://schemas.microsoft.com/office/powerpoint/2010/main" val="47609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0923D72-393E-49C2-675F-975CD36255C0}"/>
              </a:ext>
            </a:extLst>
          </p:cNvPr>
          <p:cNvPicPr>
            <a:picLocks noChangeAspect="1"/>
          </p:cNvPicPr>
          <p:nvPr/>
        </p:nvPicPr>
        <p:blipFill>
          <a:blip r:embed="rId2"/>
          <a:stretch>
            <a:fillRect/>
          </a:stretch>
        </p:blipFill>
        <p:spPr>
          <a:xfrm>
            <a:off x="13620466" y="7962808"/>
            <a:ext cx="1657859" cy="1241631"/>
          </a:xfrm>
          <a:prstGeom prst="rect">
            <a:avLst/>
          </a:prstGeom>
        </p:spPr>
      </p:pic>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pic>
        <p:nvPicPr>
          <p:cNvPr id="6" name="Afbeelding 5">
            <a:extLst>
              <a:ext uri="{FF2B5EF4-FFF2-40B4-BE49-F238E27FC236}">
                <a16:creationId xmlns:a16="http://schemas.microsoft.com/office/drawing/2014/main" id="{BDA709BE-FC21-43E0-B0B9-2191CE2A6A7A}"/>
              </a:ext>
            </a:extLst>
          </p:cNvPr>
          <p:cNvPicPr>
            <a:picLocks noChangeAspect="1"/>
          </p:cNvPicPr>
          <p:nvPr/>
        </p:nvPicPr>
        <p:blipFill>
          <a:blip r:embed="rId2"/>
          <a:stretch>
            <a:fillRect/>
          </a:stretch>
        </p:blipFill>
        <p:spPr>
          <a:xfrm>
            <a:off x="3201466" y="1698876"/>
            <a:ext cx="6079012" cy="3784054"/>
          </a:xfrm>
          <a:prstGeom prst="rect">
            <a:avLst/>
          </a:prstGeom>
        </p:spPr>
      </p:pic>
      <p:pic>
        <p:nvPicPr>
          <p:cNvPr id="8" name="Afbeelding 7">
            <a:extLst>
              <a:ext uri="{FF2B5EF4-FFF2-40B4-BE49-F238E27FC236}">
                <a16:creationId xmlns:a16="http://schemas.microsoft.com/office/drawing/2014/main" id="{DD4A545F-2989-5452-09D5-6C437AEAE00D}"/>
              </a:ext>
            </a:extLst>
          </p:cNvPr>
          <p:cNvPicPr>
            <a:picLocks noChangeAspect="1"/>
          </p:cNvPicPr>
          <p:nvPr/>
        </p:nvPicPr>
        <p:blipFill>
          <a:blip r:embed="rId3"/>
          <a:stretch>
            <a:fillRect/>
          </a:stretch>
        </p:blipFill>
        <p:spPr>
          <a:xfrm>
            <a:off x="1662253" y="5689843"/>
            <a:ext cx="9459144" cy="478944"/>
          </a:xfrm>
          <a:prstGeom prst="rect">
            <a:avLst/>
          </a:prstGeom>
        </p:spPr>
      </p:pic>
    </p:spTree>
    <p:extLst>
      <p:ext uri="{BB962C8B-B14F-4D97-AF65-F5344CB8AC3E}">
        <p14:creationId xmlns:p14="http://schemas.microsoft.com/office/powerpoint/2010/main" val="38076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EEFB0BBD-AF1C-DC33-2BBA-0B77079ED043}"/>
              </a:ext>
            </a:extLst>
          </p:cNvPr>
          <p:cNvSpPr txBox="1"/>
          <p:nvPr/>
        </p:nvSpPr>
        <p:spPr>
          <a:xfrm>
            <a:off x="622852" y="2325115"/>
            <a:ext cx="9713844" cy="3785652"/>
          </a:xfrm>
          <a:prstGeom prst="rect">
            <a:avLst/>
          </a:prstGeom>
          <a:noFill/>
        </p:spPr>
        <p:txBody>
          <a:bodyPr wrap="square">
            <a:spAutoFit/>
          </a:bodyPr>
          <a:lstStyle/>
          <a:p>
            <a:r>
              <a:rPr lang="nl-NL" sz="2400" dirty="0"/>
              <a:t>Betekenis in de logistiek</a:t>
            </a:r>
          </a:p>
          <a:p>
            <a:endParaRPr lang="nl-NL" sz="2400" dirty="0"/>
          </a:p>
          <a:p>
            <a:r>
              <a:rPr lang="nl-NL" sz="2400" dirty="0"/>
              <a:t>Vruchten die nog niet rijpen, zullen snel gaan rijpen als ze zich in een ruimte bevinden met rijpende vruchten. </a:t>
            </a:r>
          </a:p>
          <a:p>
            <a:r>
              <a:rPr lang="nl-NL" sz="2400" dirty="0"/>
              <a:t>Ook bloemen zullen snel gaan verouderen als ze samen met rijpende vruchten worden vervoerd of opgeslagen. </a:t>
            </a:r>
          </a:p>
          <a:p>
            <a:r>
              <a:rPr lang="nl-NL" sz="2400" dirty="0"/>
              <a:t>Hier moet je dus heel voorzichtig mee zijn. Om te voorkomen dat ethyleen in de lucht vervroegde rijping of veroudering veroorzaakt, moet je ventileren met schone lucht en de temperatuur zo laag mogelijk houden.</a:t>
            </a:r>
          </a:p>
        </p:txBody>
      </p:sp>
      <p:pic>
        <p:nvPicPr>
          <p:cNvPr id="2" name="Afbeelding 1">
            <a:extLst>
              <a:ext uri="{FF2B5EF4-FFF2-40B4-BE49-F238E27FC236}">
                <a16:creationId xmlns:a16="http://schemas.microsoft.com/office/drawing/2014/main" id="{5FF9CDD3-3E34-BF81-1D97-7160D3E5C341}"/>
              </a:ext>
            </a:extLst>
          </p:cNvPr>
          <p:cNvPicPr>
            <a:picLocks noChangeAspect="1"/>
          </p:cNvPicPr>
          <p:nvPr/>
        </p:nvPicPr>
        <p:blipFill>
          <a:blip r:embed="rId2"/>
          <a:stretch>
            <a:fillRect/>
          </a:stretch>
        </p:blipFill>
        <p:spPr>
          <a:xfrm>
            <a:off x="6643978" y="1111208"/>
            <a:ext cx="3497248" cy="1990517"/>
          </a:xfrm>
          <a:prstGeom prst="rect">
            <a:avLst/>
          </a:prstGeom>
        </p:spPr>
      </p:pic>
    </p:spTree>
    <p:extLst>
      <p:ext uri="{BB962C8B-B14F-4D97-AF65-F5344CB8AC3E}">
        <p14:creationId xmlns:p14="http://schemas.microsoft.com/office/powerpoint/2010/main" val="35783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5632311"/>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r>
              <a:rPr lang="nl-NL" sz="2400" dirty="0"/>
              <a:t>GROEPSOPDRACHT</a:t>
            </a:r>
          </a:p>
          <a:p>
            <a:endParaRPr lang="nl-NL" sz="2400" dirty="0"/>
          </a:p>
          <a:p>
            <a:r>
              <a:rPr lang="nl-NL" sz="2400" dirty="0"/>
              <a:t>Bespreek in de klas</a:t>
            </a:r>
          </a:p>
          <a:p>
            <a:pPr marL="457200" indent="-457200">
              <a:buAutoNum type="arabicPeriod"/>
            </a:pPr>
            <a:r>
              <a:rPr lang="nl-NL" sz="2400" dirty="0"/>
              <a:t>Hoe gevoelig zijn de producten van jouw </a:t>
            </a:r>
            <a:r>
              <a:rPr lang="nl-NL" sz="2400" dirty="0" err="1"/>
              <a:t>bpv</a:t>
            </a:r>
            <a:r>
              <a:rPr lang="nl-NL" sz="2400" dirty="0"/>
              <a:t> bedrijf voor ethyleen</a:t>
            </a:r>
          </a:p>
          <a:p>
            <a:pPr marL="457200" indent="-457200">
              <a:buAutoNum type="arabicPeriod"/>
            </a:pPr>
            <a:r>
              <a:rPr lang="nl-NL" sz="2400" dirty="0"/>
              <a:t>Hoe wordt hier rekening gehouden met de verwerking , bewaring en verpakking</a:t>
            </a:r>
          </a:p>
          <a:p>
            <a:endParaRPr lang="nl-NL" sz="2400" dirty="0"/>
          </a:p>
          <a:p>
            <a:endParaRPr lang="nl-NL" sz="2400" dirty="0"/>
          </a:p>
          <a:p>
            <a:endParaRPr lang="nl-NL" sz="2400" dirty="0"/>
          </a:p>
        </p:txBody>
      </p:sp>
      <p:pic>
        <p:nvPicPr>
          <p:cNvPr id="3" name="Afbeelding 2">
            <a:extLst>
              <a:ext uri="{FF2B5EF4-FFF2-40B4-BE49-F238E27FC236}">
                <a16:creationId xmlns:a16="http://schemas.microsoft.com/office/drawing/2014/main" id="{C8EFD656-E0B1-4057-2480-E3E3701058A6}"/>
              </a:ext>
            </a:extLst>
          </p:cNvPr>
          <p:cNvPicPr>
            <a:picLocks noChangeAspect="1"/>
          </p:cNvPicPr>
          <p:nvPr/>
        </p:nvPicPr>
        <p:blipFill>
          <a:blip r:embed="rId2"/>
          <a:stretch>
            <a:fillRect/>
          </a:stretch>
        </p:blipFill>
        <p:spPr>
          <a:xfrm>
            <a:off x="5824329" y="1086677"/>
            <a:ext cx="2650436" cy="2650436"/>
          </a:xfrm>
          <a:prstGeom prst="rect">
            <a:avLst/>
          </a:prstGeom>
        </p:spPr>
      </p:pic>
    </p:spTree>
    <p:extLst>
      <p:ext uri="{BB962C8B-B14F-4D97-AF65-F5344CB8AC3E}">
        <p14:creationId xmlns:p14="http://schemas.microsoft.com/office/powerpoint/2010/main" val="13797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5447645"/>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Programma</a:t>
            </a:r>
          </a:p>
          <a:p>
            <a:endParaRPr lang="nl-NL" sz="2400" dirty="0"/>
          </a:p>
          <a:p>
            <a:r>
              <a:rPr lang="nl-NL" sz="2400" dirty="0"/>
              <a:t>Les 1 Introductie</a:t>
            </a:r>
          </a:p>
          <a:p>
            <a:r>
              <a:rPr lang="nl-NL" sz="2400" dirty="0"/>
              <a:t>Les 2 Water</a:t>
            </a:r>
          </a:p>
          <a:p>
            <a:r>
              <a:rPr lang="nl-NL" sz="2400" dirty="0"/>
              <a:t>Les 3 Ademhaling</a:t>
            </a:r>
          </a:p>
          <a:p>
            <a:r>
              <a:rPr lang="nl-NL" sz="2400" dirty="0"/>
              <a:t>Les 4 Ethyleen</a:t>
            </a:r>
          </a:p>
          <a:p>
            <a:r>
              <a:rPr lang="nl-NL" sz="2400" dirty="0"/>
              <a:t>Les 5 Koeling</a:t>
            </a:r>
          </a:p>
          <a:p>
            <a:r>
              <a:rPr lang="nl-NL" sz="2400" dirty="0"/>
              <a:t>Les 6 Derving</a:t>
            </a:r>
          </a:p>
          <a:p>
            <a:r>
              <a:rPr lang="nl-NL" sz="2400" dirty="0"/>
              <a:t>Les 7 Herhaling</a:t>
            </a:r>
          </a:p>
          <a:p>
            <a:r>
              <a:rPr lang="nl-NL" sz="2400" dirty="0"/>
              <a:t>Les 8 Toets</a:t>
            </a:r>
          </a:p>
          <a:p>
            <a:pPr algn="ctr"/>
            <a:endParaRPr lang="nl-NL" sz="3600" dirty="0"/>
          </a:p>
        </p:txBody>
      </p:sp>
      <p:pic>
        <p:nvPicPr>
          <p:cNvPr id="2" name="Afbeelding 1">
            <a:extLst>
              <a:ext uri="{FF2B5EF4-FFF2-40B4-BE49-F238E27FC236}">
                <a16:creationId xmlns:a16="http://schemas.microsoft.com/office/drawing/2014/main" id="{79474009-1FB9-8F17-8740-DAF1F00F1D7E}"/>
              </a:ext>
            </a:extLst>
          </p:cNvPr>
          <p:cNvPicPr>
            <a:picLocks noChangeAspect="1"/>
          </p:cNvPicPr>
          <p:nvPr/>
        </p:nvPicPr>
        <p:blipFill>
          <a:blip r:embed="rId2"/>
          <a:stretch>
            <a:fillRect/>
          </a:stretch>
        </p:blipFill>
        <p:spPr>
          <a:xfrm>
            <a:off x="3962400" y="2253257"/>
            <a:ext cx="6095999" cy="3021107"/>
          </a:xfrm>
          <a:prstGeom prst="rect">
            <a:avLst/>
          </a:prstGeom>
        </p:spPr>
      </p:pic>
    </p:spTree>
    <p:extLst>
      <p:ext uri="{BB962C8B-B14F-4D97-AF65-F5344CB8AC3E}">
        <p14:creationId xmlns:p14="http://schemas.microsoft.com/office/powerpoint/2010/main" val="205231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5A934C84-C3AA-AC31-1C69-4BF91BFCB2CB}"/>
              </a:ext>
            </a:extLst>
          </p:cNvPr>
          <p:cNvSpPr txBox="1"/>
          <p:nvPr/>
        </p:nvSpPr>
        <p:spPr>
          <a:xfrm>
            <a:off x="503582" y="2117829"/>
            <a:ext cx="9978887" cy="1938992"/>
          </a:xfrm>
          <a:prstGeom prst="rect">
            <a:avLst/>
          </a:prstGeom>
          <a:noFill/>
        </p:spPr>
        <p:txBody>
          <a:bodyPr wrap="square">
            <a:spAutoFit/>
          </a:bodyPr>
          <a:lstStyle/>
          <a:p>
            <a:r>
              <a:rPr lang="nl-NL" sz="2400" dirty="0"/>
              <a:t>Ethyleen is een plantenhormoon dat een belangrijke rol speelt bij de ontwikkeling van bloemen, vruchten en groenten. </a:t>
            </a:r>
          </a:p>
          <a:p>
            <a:r>
              <a:rPr lang="nl-NL" sz="2400" dirty="0"/>
              <a:t>Het hormoon speelt een belangrijke rol bij onder andere de rijping van vruchten en de veroudering van bloemen. </a:t>
            </a:r>
          </a:p>
          <a:p>
            <a:r>
              <a:rPr lang="nl-NL" sz="2400" dirty="0"/>
              <a:t>Ethyleen is noodzakelijk voor het rijpen van veel fruitsoorten.</a:t>
            </a:r>
          </a:p>
        </p:txBody>
      </p:sp>
      <p:pic>
        <p:nvPicPr>
          <p:cNvPr id="7" name="Afbeelding 6">
            <a:extLst>
              <a:ext uri="{FF2B5EF4-FFF2-40B4-BE49-F238E27FC236}">
                <a16:creationId xmlns:a16="http://schemas.microsoft.com/office/drawing/2014/main" id="{B13C9F26-AC12-A585-F0AD-7DC714304196}"/>
              </a:ext>
            </a:extLst>
          </p:cNvPr>
          <p:cNvPicPr>
            <a:picLocks noChangeAspect="1"/>
          </p:cNvPicPr>
          <p:nvPr/>
        </p:nvPicPr>
        <p:blipFill>
          <a:blip r:embed="rId2"/>
          <a:stretch>
            <a:fillRect/>
          </a:stretch>
        </p:blipFill>
        <p:spPr>
          <a:xfrm>
            <a:off x="394874" y="2117829"/>
            <a:ext cx="9756292" cy="4562475"/>
          </a:xfrm>
          <a:prstGeom prst="rect">
            <a:avLst/>
          </a:prstGeom>
        </p:spPr>
      </p:pic>
    </p:spTree>
    <p:extLst>
      <p:ext uri="{BB962C8B-B14F-4D97-AF65-F5344CB8AC3E}">
        <p14:creationId xmlns:p14="http://schemas.microsoft.com/office/powerpoint/2010/main" val="2154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BD27F37C-5B40-6967-C443-AEEAFBE99FDF}"/>
              </a:ext>
            </a:extLst>
          </p:cNvPr>
          <p:cNvSpPr txBox="1"/>
          <p:nvPr/>
        </p:nvSpPr>
        <p:spPr>
          <a:xfrm>
            <a:off x="503582" y="2413337"/>
            <a:ext cx="9581321" cy="2215991"/>
          </a:xfrm>
          <a:prstGeom prst="rect">
            <a:avLst/>
          </a:prstGeom>
          <a:noFill/>
        </p:spPr>
        <p:txBody>
          <a:bodyPr wrap="square">
            <a:spAutoFit/>
          </a:bodyPr>
          <a:lstStyle/>
          <a:p>
            <a:r>
              <a:rPr lang="nl-NL" sz="2400" dirty="0"/>
              <a:t>Climacterische en niet-climacterische vruchten</a:t>
            </a:r>
          </a:p>
          <a:p>
            <a:endParaRPr lang="nl-NL" sz="2400" dirty="0"/>
          </a:p>
          <a:p>
            <a:r>
              <a:rPr lang="nl-NL" sz="2400" dirty="0"/>
              <a:t>Vruchten en bloemen kunnen worden onderverdeeld in twee groepen: climacterische en niet-climacterische vruchten en bloemen. </a:t>
            </a:r>
          </a:p>
          <a:p>
            <a:endParaRPr lang="nl-NL" sz="2400" dirty="0"/>
          </a:p>
          <a:p>
            <a:endParaRPr lang="nl-NL" dirty="0"/>
          </a:p>
        </p:txBody>
      </p:sp>
      <p:pic>
        <p:nvPicPr>
          <p:cNvPr id="2" name="Afbeelding 1">
            <a:extLst>
              <a:ext uri="{FF2B5EF4-FFF2-40B4-BE49-F238E27FC236}">
                <a16:creationId xmlns:a16="http://schemas.microsoft.com/office/drawing/2014/main" id="{2A06B22A-12E8-5977-38E2-7AA2271A895E}"/>
              </a:ext>
            </a:extLst>
          </p:cNvPr>
          <p:cNvPicPr>
            <a:picLocks noChangeAspect="1"/>
          </p:cNvPicPr>
          <p:nvPr/>
        </p:nvPicPr>
        <p:blipFill>
          <a:blip r:embed="rId2"/>
          <a:stretch>
            <a:fillRect/>
          </a:stretch>
        </p:blipFill>
        <p:spPr>
          <a:xfrm>
            <a:off x="4744277" y="4180343"/>
            <a:ext cx="2262809" cy="2262809"/>
          </a:xfrm>
          <a:prstGeom prst="rect">
            <a:avLst/>
          </a:prstGeom>
        </p:spPr>
      </p:pic>
    </p:spTree>
    <p:extLst>
      <p:ext uri="{BB962C8B-B14F-4D97-AF65-F5344CB8AC3E}">
        <p14:creationId xmlns:p14="http://schemas.microsoft.com/office/powerpoint/2010/main" val="3279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BD27F37C-5B40-6967-C443-AEEAFBE99FDF}"/>
              </a:ext>
            </a:extLst>
          </p:cNvPr>
          <p:cNvSpPr txBox="1"/>
          <p:nvPr/>
        </p:nvSpPr>
        <p:spPr>
          <a:xfrm>
            <a:off x="503582" y="1909616"/>
            <a:ext cx="10336695" cy="3970318"/>
          </a:xfrm>
          <a:prstGeom prst="rect">
            <a:avLst/>
          </a:prstGeom>
          <a:noFill/>
        </p:spPr>
        <p:txBody>
          <a:bodyPr wrap="square">
            <a:spAutoFit/>
          </a:bodyPr>
          <a:lstStyle/>
          <a:p>
            <a:endParaRPr lang="nl-NL" dirty="0"/>
          </a:p>
          <a:p>
            <a:endParaRPr lang="nl-NL" dirty="0"/>
          </a:p>
          <a:p>
            <a:r>
              <a:rPr lang="nl-NL" sz="2400" b="1" dirty="0">
                <a:solidFill>
                  <a:srgbClr val="FF0000"/>
                </a:solidFill>
              </a:rPr>
              <a:t>Climacterische</a:t>
            </a:r>
            <a:r>
              <a:rPr lang="nl-NL" sz="2400" dirty="0"/>
              <a:t> vruchten en bloemen produceren plotseling ethyleen, waarna de rijping (vruchten) of veroudering (bloemen) begint. Climacterische vruchten rijpen na de oogst verder. Ook de ademhalingssnelheid stijgt. </a:t>
            </a:r>
          </a:p>
          <a:p>
            <a:endParaRPr lang="nl-NL" sz="2400" dirty="0"/>
          </a:p>
          <a:p>
            <a:endParaRPr lang="nl-NL" sz="2400" dirty="0"/>
          </a:p>
          <a:p>
            <a:r>
              <a:rPr lang="nl-NL" sz="2400" dirty="0">
                <a:solidFill>
                  <a:srgbClr val="0070C0"/>
                </a:solidFill>
              </a:rPr>
              <a:t>Niet-climacterische</a:t>
            </a:r>
            <a:r>
              <a:rPr lang="nl-NL" sz="2400" dirty="0"/>
              <a:t> vruchten rijpen niet meer normaal verder als ze geoogst zijn. Bij deze groep vindt de stijging van ethyleen niet plaats. Onder andere alle citrusvruchten zijn niet-climacterische vruchten.</a:t>
            </a:r>
          </a:p>
        </p:txBody>
      </p:sp>
    </p:spTree>
    <p:extLst>
      <p:ext uri="{BB962C8B-B14F-4D97-AF65-F5344CB8AC3E}">
        <p14:creationId xmlns:p14="http://schemas.microsoft.com/office/powerpoint/2010/main" val="384179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r>
              <a:rPr lang="nl-NL" sz="2400" dirty="0"/>
              <a:t>Weet jij wat climacterische en de niet-climacterische vruchten zijn?</a:t>
            </a:r>
          </a:p>
          <a:p>
            <a:endParaRPr lang="nl-NL" sz="2400" dirty="0"/>
          </a:p>
        </p:txBody>
      </p:sp>
      <p:pic>
        <p:nvPicPr>
          <p:cNvPr id="3" name="Afbeelding 2">
            <a:extLst>
              <a:ext uri="{FF2B5EF4-FFF2-40B4-BE49-F238E27FC236}">
                <a16:creationId xmlns:a16="http://schemas.microsoft.com/office/drawing/2014/main" id="{0260B34D-954A-A613-4932-EA5A3C3B8723}"/>
              </a:ext>
            </a:extLst>
          </p:cNvPr>
          <p:cNvPicPr>
            <a:picLocks noChangeAspect="1"/>
          </p:cNvPicPr>
          <p:nvPr/>
        </p:nvPicPr>
        <p:blipFill>
          <a:blip r:embed="rId2"/>
          <a:stretch>
            <a:fillRect/>
          </a:stretch>
        </p:blipFill>
        <p:spPr>
          <a:xfrm>
            <a:off x="503583" y="1185656"/>
            <a:ext cx="10364286" cy="5248275"/>
          </a:xfrm>
          <a:prstGeom prst="rect">
            <a:avLst/>
          </a:prstGeom>
        </p:spPr>
      </p:pic>
    </p:spTree>
    <p:extLst>
      <p:ext uri="{BB962C8B-B14F-4D97-AF65-F5344CB8AC3E}">
        <p14:creationId xmlns:p14="http://schemas.microsoft.com/office/powerpoint/2010/main" val="35820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23D6117C-866B-9C24-8D8C-C92D177CD47D}"/>
              </a:ext>
            </a:extLst>
          </p:cNvPr>
          <p:cNvSpPr txBox="1"/>
          <p:nvPr/>
        </p:nvSpPr>
        <p:spPr>
          <a:xfrm>
            <a:off x="503583" y="2147432"/>
            <a:ext cx="9541566" cy="5447645"/>
          </a:xfrm>
          <a:prstGeom prst="rect">
            <a:avLst/>
          </a:prstGeom>
          <a:noFill/>
        </p:spPr>
        <p:txBody>
          <a:bodyPr wrap="square">
            <a:spAutoFit/>
          </a:bodyPr>
          <a:lstStyle/>
          <a:p>
            <a:endParaRPr lang="nl-NL" dirty="0"/>
          </a:p>
          <a:p>
            <a:r>
              <a:rPr lang="nl-NL" sz="2400" dirty="0"/>
              <a:t>Ethyleen speelt een belangrijke rol bij de rijping. </a:t>
            </a:r>
          </a:p>
          <a:p>
            <a:endParaRPr lang="nl-NL" sz="2400" dirty="0"/>
          </a:p>
          <a:p>
            <a:r>
              <a:rPr lang="nl-NL" sz="2400" dirty="0"/>
              <a:t>De vrucht controleert door het maken van ethyleen het begin van zijn rijping. </a:t>
            </a:r>
          </a:p>
          <a:p>
            <a:endParaRPr lang="nl-NL" sz="2400" dirty="0"/>
          </a:p>
          <a:p>
            <a:r>
              <a:rPr lang="nl-NL" sz="2400" dirty="0"/>
              <a:t>Als je vruchten kunstmatig in aanraking brengt met ethyleen, kun je de rijping op gang brengen. Als je de productie van ethyleen kunstmatig remt, kun je de rijping uitstellen.</a:t>
            </a:r>
          </a:p>
          <a:p>
            <a:endParaRPr lang="nl-NL" sz="2400" dirty="0"/>
          </a:p>
          <a:p>
            <a:r>
              <a:rPr lang="nl-NL" sz="2400" dirty="0"/>
              <a:t>Ditzelfde geldt voor de veroudering van veel snijbloemen</a:t>
            </a:r>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45578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23D6117C-866B-9C24-8D8C-C92D177CD47D}"/>
              </a:ext>
            </a:extLst>
          </p:cNvPr>
          <p:cNvSpPr txBox="1"/>
          <p:nvPr/>
        </p:nvSpPr>
        <p:spPr>
          <a:xfrm>
            <a:off x="503583" y="2067919"/>
            <a:ext cx="9965634" cy="6370975"/>
          </a:xfrm>
          <a:prstGeom prst="rect">
            <a:avLst/>
          </a:prstGeom>
          <a:noFill/>
        </p:spPr>
        <p:txBody>
          <a:bodyPr wrap="square">
            <a:spAutoFit/>
          </a:bodyPr>
          <a:lstStyle/>
          <a:p>
            <a:endParaRPr lang="nl-NL" sz="2400" dirty="0"/>
          </a:p>
          <a:p>
            <a:r>
              <a:rPr lang="nl-NL" sz="2400" dirty="0"/>
              <a:t>Ethyleen is een bijzonder hormoon: het is een gas. </a:t>
            </a:r>
          </a:p>
          <a:p>
            <a:endParaRPr lang="nl-NL" sz="2400" dirty="0"/>
          </a:p>
          <a:p>
            <a:r>
              <a:rPr lang="nl-NL" sz="2400" dirty="0"/>
              <a:t>Vruchten en bloemen kunnen het zelf produceren, maar ze zijn er ook gevoelig voor. Daarom zullen vruchten die nog niet rijpen, snel met rijpen beginnen als ze zich in een ruimte bevinden met rijpende vruchten. </a:t>
            </a:r>
          </a:p>
          <a:p>
            <a:endParaRPr lang="nl-NL" sz="2400" dirty="0"/>
          </a:p>
          <a:p>
            <a:r>
              <a:rPr lang="nl-NL" sz="2400" dirty="0"/>
              <a:t>Zo kunnen ook bloemen snel gaan verouderen als ze samen met rijpende vruchten worden vervoerd, opgeslagen of in een winkel worden geplaatst.</a:t>
            </a:r>
          </a:p>
          <a:p>
            <a:endParaRPr lang="nl-NL" sz="2400" dirty="0"/>
          </a:p>
          <a:p>
            <a:r>
              <a:rPr lang="nl-NL" sz="2400" dirty="0"/>
              <a:t>Ethyleen wordt ook gebruikt als kiemremmer in aardappels</a:t>
            </a:r>
          </a:p>
          <a:p>
            <a:endParaRPr lang="nl-NL" sz="2400" dirty="0"/>
          </a:p>
          <a:p>
            <a:endParaRPr lang="nl-NL" dirty="0"/>
          </a:p>
          <a:p>
            <a:endParaRPr lang="nl-NL" dirty="0"/>
          </a:p>
          <a:p>
            <a:endParaRPr lang="nl-NL" dirty="0"/>
          </a:p>
          <a:p>
            <a:endParaRPr lang="nl-NL" dirty="0"/>
          </a:p>
        </p:txBody>
      </p:sp>
      <p:pic>
        <p:nvPicPr>
          <p:cNvPr id="2" name="Afbeelding 1">
            <a:extLst>
              <a:ext uri="{FF2B5EF4-FFF2-40B4-BE49-F238E27FC236}">
                <a16:creationId xmlns:a16="http://schemas.microsoft.com/office/drawing/2014/main" id="{EDDA6C8D-3EDF-CCD6-BAB0-9236F98F06CC}"/>
              </a:ext>
            </a:extLst>
          </p:cNvPr>
          <p:cNvPicPr>
            <a:picLocks noChangeAspect="1"/>
          </p:cNvPicPr>
          <p:nvPr/>
        </p:nvPicPr>
        <p:blipFill>
          <a:blip r:embed="rId2"/>
          <a:stretch>
            <a:fillRect/>
          </a:stretch>
        </p:blipFill>
        <p:spPr>
          <a:xfrm>
            <a:off x="10300044" y="224251"/>
            <a:ext cx="1743075" cy="2619375"/>
          </a:xfrm>
          <a:prstGeom prst="rect">
            <a:avLst/>
          </a:prstGeom>
        </p:spPr>
      </p:pic>
    </p:spTree>
    <p:extLst>
      <p:ext uri="{BB962C8B-B14F-4D97-AF65-F5344CB8AC3E}">
        <p14:creationId xmlns:p14="http://schemas.microsoft.com/office/powerpoint/2010/main" val="288799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9CF49272-0FDC-33B9-CD27-EF3DC9B69745}"/>
              </a:ext>
            </a:extLst>
          </p:cNvPr>
          <p:cNvSpPr txBox="1"/>
          <p:nvPr/>
        </p:nvSpPr>
        <p:spPr>
          <a:xfrm>
            <a:off x="503583" y="424069"/>
            <a:ext cx="10098157" cy="2677656"/>
          </a:xfrm>
          <a:prstGeom prst="rect">
            <a:avLst/>
          </a:prstGeom>
          <a:noFill/>
        </p:spPr>
        <p:txBody>
          <a:bodyPr wrap="square" rtlCol="0">
            <a:spAutoFit/>
          </a:bodyPr>
          <a:lstStyle/>
          <a:p>
            <a:r>
              <a:rPr lang="nl-NL" sz="3600" dirty="0"/>
              <a:t>Kenmerken van verse, plantaardige producten</a:t>
            </a:r>
          </a:p>
          <a:p>
            <a:pPr algn="ctr"/>
            <a:endParaRPr lang="nl-NL" sz="3600" dirty="0"/>
          </a:p>
          <a:p>
            <a:r>
              <a:rPr lang="nl-NL" sz="2400" dirty="0"/>
              <a:t>Les 4 Ethyleen</a:t>
            </a:r>
          </a:p>
          <a:p>
            <a:endParaRPr lang="nl-NL" sz="2400" dirty="0"/>
          </a:p>
          <a:p>
            <a:endParaRPr lang="nl-NL" sz="2400" dirty="0"/>
          </a:p>
          <a:p>
            <a:endParaRPr lang="nl-NL" sz="2400" dirty="0"/>
          </a:p>
        </p:txBody>
      </p:sp>
      <p:sp>
        <p:nvSpPr>
          <p:cNvPr id="3" name="Tekstvak 2">
            <a:extLst>
              <a:ext uri="{FF2B5EF4-FFF2-40B4-BE49-F238E27FC236}">
                <a16:creationId xmlns:a16="http://schemas.microsoft.com/office/drawing/2014/main" id="{F975CAA5-1847-554C-ECF1-578D66EC9433}"/>
              </a:ext>
            </a:extLst>
          </p:cNvPr>
          <p:cNvSpPr txBox="1"/>
          <p:nvPr/>
        </p:nvSpPr>
        <p:spPr>
          <a:xfrm>
            <a:off x="503582" y="2325115"/>
            <a:ext cx="9687339" cy="3323987"/>
          </a:xfrm>
          <a:prstGeom prst="rect">
            <a:avLst/>
          </a:prstGeom>
          <a:noFill/>
        </p:spPr>
        <p:txBody>
          <a:bodyPr wrap="square">
            <a:spAutoFit/>
          </a:bodyPr>
          <a:lstStyle/>
          <a:p>
            <a:r>
              <a:rPr lang="nl-NL" sz="2400" dirty="0"/>
              <a:t>Ethyleen kan niet alleen door planten worden geproduceerd. Het ontstaat ook bij de verbranding van organische materialen, zoals: papier tabak benzine en olie en rottende plantenresten</a:t>
            </a:r>
          </a:p>
          <a:p>
            <a:endParaRPr lang="nl-NL" sz="2400" dirty="0"/>
          </a:p>
          <a:p>
            <a:r>
              <a:rPr lang="nl-NL" sz="2400" dirty="0"/>
              <a:t>Overal waar veel verkeer voorkomt, zoals in grote steden, bij snelwegen, vliegvelden, havens en veilingen, zal zich ethyleen in de lucht bevinden.</a:t>
            </a:r>
          </a:p>
          <a:p>
            <a:endParaRPr lang="nl-NL" sz="2400" dirty="0"/>
          </a:p>
          <a:p>
            <a:endParaRPr lang="nl-NL" dirty="0"/>
          </a:p>
        </p:txBody>
      </p:sp>
      <p:pic>
        <p:nvPicPr>
          <p:cNvPr id="2" name="Afbeelding 1">
            <a:extLst>
              <a:ext uri="{FF2B5EF4-FFF2-40B4-BE49-F238E27FC236}">
                <a16:creationId xmlns:a16="http://schemas.microsoft.com/office/drawing/2014/main" id="{A4D911DE-62DF-649E-F382-2BDF7EC69B3F}"/>
              </a:ext>
            </a:extLst>
          </p:cNvPr>
          <p:cNvPicPr>
            <a:picLocks noChangeAspect="1"/>
          </p:cNvPicPr>
          <p:nvPr/>
        </p:nvPicPr>
        <p:blipFill>
          <a:blip r:embed="rId2"/>
          <a:stretch>
            <a:fillRect/>
          </a:stretch>
        </p:blipFill>
        <p:spPr>
          <a:xfrm>
            <a:off x="9329530" y="4634946"/>
            <a:ext cx="2690191" cy="2017643"/>
          </a:xfrm>
          <a:prstGeom prst="rect">
            <a:avLst/>
          </a:prstGeom>
        </p:spPr>
      </p:pic>
    </p:spTree>
    <p:extLst>
      <p:ext uri="{BB962C8B-B14F-4D97-AF65-F5344CB8AC3E}">
        <p14:creationId xmlns:p14="http://schemas.microsoft.com/office/powerpoint/2010/main" val="12641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2" ma:contentTypeDescription="Een nieuw document maken." ma:contentTypeScope="" ma:versionID="cadc1f5828b1aae1a0a0ac51fc8484f6">
  <xsd:schema xmlns:xsd="http://www.w3.org/2001/XMLSchema" xmlns:xs="http://www.w3.org/2001/XMLSchema" xmlns:p="http://schemas.microsoft.com/office/2006/metadata/properties" xmlns:ns2="2cb1c85b-b197-48cd-8bb1-fe9e9ee0096b" xmlns:ns3="414a8a67-acf6-4b09-bb49-f84330b442d7" targetNamespace="http://schemas.microsoft.com/office/2006/metadata/properties" ma:root="true" ma:fieldsID="8015699f6b83f34b4be5927a42fc5378" ns2:_="" ns3:_="">
    <xsd:import namespace="2cb1c85b-b197-48cd-8bb1-fe9e9ee0096b"/>
    <xsd:import namespace="414a8a67-acf6-4b09-bb49-f84330b442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95E054-A4D1-494E-8569-2006FB09F6F4}">
  <ds:schemaRefs>
    <ds:schemaRef ds:uri="http://purl.org/dc/dcmitype/"/>
    <ds:schemaRef ds:uri="http://schemas.microsoft.com/office/infopath/2007/PartnerControls"/>
    <ds:schemaRef ds:uri="http://purl.org/dc/elements/1.1/"/>
    <ds:schemaRef ds:uri="http://schemas.microsoft.com/office/2006/documentManagement/types"/>
    <ds:schemaRef ds:uri="88fa185b-b6f4-4426-890a-edc6532e8d4f"/>
    <ds:schemaRef ds:uri="521c7c86-cc27-4cef-8605-4ebb03422227"/>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65929FC-507C-4225-ADC4-799D2B4F0F63}">
  <ds:schemaRefs>
    <ds:schemaRef ds:uri="http://schemas.microsoft.com/sharepoint/v3/contenttype/forms"/>
  </ds:schemaRefs>
</ds:datastoreItem>
</file>

<file path=customXml/itemProps3.xml><?xml version="1.0" encoding="utf-8"?>
<ds:datastoreItem xmlns:ds="http://schemas.openxmlformats.org/officeDocument/2006/customXml" ds:itemID="{72856E88-5C57-4B1A-B2D6-B6D913B91161}"/>
</file>

<file path=docProps/app.xml><?xml version="1.0" encoding="utf-8"?>
<Properties xmlns="http://schemas.openxmlformats.org/officeDocument/2006/extended-properties" xmlns:vt="http://schemas.openxmlformats.org/officeDocument/2006/docPropsVTypes">
  <Template>Achtergroen PP van zone</Template>
  <TotalTime>355</TotalTime>
  <Words>686</Words>
  <Application>Microsoft Office PowerPoint</Application>
  <PresentationFormat>Breedbeeld</PresentationFormat>
  <Paragraphs>122</Paragraphs>
  <Slides>15</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15</vt:i4>
      </vt:variant>
    </vt:vector>
  </HeadingPairs>
  <TitlesOfParts>
    <vt:vector size="17" baseType="lpstr">
      <vt:lpstr>Arial</vt:lpstr>
      <vt:lpstr>Achtergroen PP van zone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9</cp:revision>
  <dcterms:created xsi:type="dcterms:W3CDTF">2021-01-11T10:50:43Z</dcterms:created>
  <dcterms:modified xsi:type="dcterms:W3CDTF">2022-11-23T12:09:35Z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